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7" r:id="rId2"/>
    <p:sldId id="349" r:id="rId3"/>
    <p:sldId id="353" r:id="rId4"/>
    <p:sldId id="299" r:id="rId5"/>
    <p:sldId id="357" r:id="rId6"/>
    <p:sldId id="331" r:id="rId7"/>
    <p:sldId id="358" r:id="rId8"/>
    <p:sldId id="302" r:id="rId9"/>
  </p:sldIdLst>
  <p:sldSz cx="9144000" cy="6858000" type="screen4x3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6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46" autoAdjust="0"/>
    <p:restoredTop sz="87347" autoAdjust="0"/>
  </p:normalViewPr>
  <p:slideViewPr>
    <p:cSldViewPr>
      <p:cViewPr varScale="1">
        <p:scale>
          <a:sx n="107" d="100"/>
          <a:sy n="107" d="100"/>
        </p:scale>
        <p:origin x="792" y="1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1" d="100"/>
          <a:sy n="81" d="100"/>
        </p:scale>
        <p:origin x="-3972" y="-102"/>
      </p:cViewPr>
      <p:guideLst>
        <p:guide orient="horz" pos="3126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media/image4.png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BAE693-6910-45CC-A0F0-E7002C65F0F7}" type="datetimeFigureOut">
              <a:rPr lang="en-GB" smtClean="0"/>
              <a:t>19/05/2019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0365D9-FB80-4415-B36E-3820098870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7919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47900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37026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95331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91920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2729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6324600"/>
          </a:xfrm>
        </p:spPr>
        <p:txBody>
          <a:bodyPr>
            <a:normAutofit/>
          </a:bodyPr>
          <a:lstStyle/>
          <a:p>
            <a:r>
              <a:rPr lang="en-GB" sz="6600" b="1" strike="sngStrike" dirty="0">
                <a:latin typeface="Courier New" pitchFamily="49" charset="0"/>
                <a:cs typeface="Courier New" pitchFamily="49" charset="0"/>
              </a:rPr>
              <a:t>Testability</a:t>
            </a:r>
            <a:r>
              <a:rPr lang="en-GB" sz="6600" b="1" dirty="0">
                <a:latin typeface="Courier New" pitchFamily="49" charset="0"/>
                <a:cs typeface="Courier New" pitchFamily="49" charset="0"/>
              </a:rPr>
              <a:t> Operability Hooks</a:t>
            </a:r>
            <a:endParaRPr lang="en-GB" sz="6600" b="1" strike="sngStrike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07683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b="1" dirty="0">
                <a:latin typeface="Courier New" pitchFamily="49" charset="0"/>
                <a:cs typeface="Courier New" pitchFamily="49" charset="0"/>
              </a:rPr>
              <a:t>Query and Control Points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9200" y="1828800"/>
            <a:ext cx="3657600" cy="3962400"/>
          </a:xfrm>
        </p:spPr>
        <p:txBody>
          <a:bodyPr>
            <a:normAutofit lnSpcReduction="10000"/>
          </a:bodyPr>
          <a:lstStyle/>
          <a:p>
            <a:r>
              <a:rPr lang="en-GB" sz="4400" dirty="0">
                <a:latin typeface="Courier New" pitchFamily="49" charset="0"/>
                <a:cs typeface="Courier New" pitchFamily="49" charset="0"/>
              </a:rPr>
              <a:t>Hooks</a:t>
            </a:r>
          </a:p>
          <a:p>
            <a:r>
              <a:rPr lang="en-GB" sz="4400" dirty="0">
                <a:latin typeface="Courier New" pitchFamily="49" charset="0"/>
                <a:cs typeface="Courier New" pitchFamily="49" charset="0"/>
              </a:rPr>
              <a:t>Query</a:t>
            </a:r>
          </a:p>
          <a:p>
            <a:r>
              <a:rPr lang="en-GB" sz="4400" dirty="0">
                <a:latin typeface="Courier New" pitchFamily="49" charset="0"/>
                <a:cs typeface="Courier New" pitchFamily="49" charset="0"/>
              </a:rPr>
              <a:t>Control</a:t>
            </a:r>
          </a:p>
          <a:p>
            <a:r>
              <a:rPr lang="en-GB" sz="4400" dirty="0">
                <a:latin typeface="Courier New" pitchFamily="49" charset="0"/>
                <a:cs typeface="Courier New" pitchFamily="49" charset="0"/>
              </a:rPr>
              <a:t>Liveness</a:t>
            </a:r>
          </a:p>
          <a:p>
            <a:r>
              <a:rPr lang="en-GB" sz="4400" dirty="0">
                <a:latin typeface="Courier New" pitchFamily="49" charset="0"/>
                <a:cs typeface="Courier New" pitchFamily="49" charset="0"/>
              </a:rPr>
              <a:t>Readiness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9DA8CD9-76EE-214D-B6B7-CFC8202F9A1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6200000">
            <a:off x="302525" y="2209800"/>
            <a:ext cx="472895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944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b="1" dirty="0">
                <a:latin typeface="Courier New" pitchFamily="49" charset="0"/>
                <a:cs typeface="Courier New" pitchFamily="49" charset="0"/>
              </a:rPr>
              <a:t>First Class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371600"/>
            <a:ext cx="4572000" cy="5105400"/>
          </a:xfrm>
        </p:spPr>
        <p:txBody>
          <a:bodyPr>
            <a:normAutofit fontScale="92500" lnSpcReduction="10000"/>
          </a:bodyPr>
          <a:lstStyle/>
          <a:p>
            <a:r>
              <a:rPr lang="en-GB" sz="4400" dirty="0">
                <a:latin typeface="Courier New" pitchFamily="49" charset="0"/>
                <a:cs typeface="Courier New" pitchFamily="49" charset="0"/>
              </a:rPr>
              <a:t>Resistance</a:t>
            </a:r>
          </a:p>
          <a:p>
            <a:r>
              <a:rPr lang="en-GB" sz="4400" dirty="0">
                <a:latin typeface="Courier New" pitchFamily="49" charset="0"/>
                <a:cs typeface="Courier New" pitchFamily="49" charset="0"/>
              </a:rPr>
              <a:t>Purity of the model</a:t>
            </a:r>
          </a:p>
          <a:p>
            <a:r>
              <a:rPr lang="en-GB" sz="4400" dirty="0">
                <a:latin typeface="Courier New" pitchFamily="49" charset="0"/>
                <a:cs typeface="Courier New" pitchFamily="49" charset="0"/>
              </a:rPr>
              <a:t>Would cars be built without diagnostic ports?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211770E-BC52-E74C-9F55-A9615C6E87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0600" y="1981200"/>
            <a:ext cx="3175000" cy="323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722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534400" cy="1143000"/>
          </a:xfrm>
        </p:spPr>
        <p:txBody>
          <a:bodyPr>
            <a:normAutofit/>
          </a:bodyPr>
          <a:lstStyle/>
          <a:p>
            <a:r>
              <a:rPr lang="en-GB" b="1" dirty="0">
                <a:latin typeface="Courier New" pitchFamily="49" charset="0"/>
                <a:cs typeface="Courier New" pitchFamily="49" charset="0"/>
              </a:rPr>
              <a:t>Focus on API Hooks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0" y="1143000"/>
            <a:ext cx="4275116" cy="5334000"/>
          </a:xfrm>
        </p:spPr>
        <p:txBody>
          <a:bodyPr>
            <a:noAutofit/>
          </a:bodyPr>
          <a:lstStyle/>
          <a:p>
            <a:r>
              <a:rPr lang="en-GB" dirty="0">
                <a:latin typeface="Courier New" pitchFamily="49" charset="0"/>
                <a:cs typeface="Courier New" pitchFamily="49" charset="0"/>
              </a:rPr>
              <a:t>Snapshot – the ability to query state quickly and easily</a:t>
            </a:r>
          </a:p>
          <a:p>
            <a:r>
              <a:rPr lang="en-GB" dirty="0">
                <a:latin typeface="Courier New" pitchFamily="49" charset="0"/>
                <a:cs typeface="Courier New" pitchFamily="49" charset="0"/>
              </a:rPr>
              <a:t>Action – the ability to (re)set state to a known value </a:t>
            </a:r>
          </a:p>
          <a:p>
            <a:endParaRPr lang="en-GB" dirty="0">
              <a:latin typeface="Courier New" pitchFamily="49" charset="0"/>
              <a:cs typeface="Courier New" pitchFamily="49" charset="0"/>
            </a:endParaRPr>
          </a:p>
          <a:p>
            <a:endParaRPr lang="en-GB" dirty="0"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60AE70-2969-9E48-9B8B-4FAD399071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1752600"/>
            <a:ext cx="381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98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E79DEEAC-C785-974E-B109-AA51A0510E79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16396" y="304800"/>
            <a:ext cx="5575204" cy="6248400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0BF72FC-BBE0-224D-BA18-7049F487DB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" y="609600"/>
            <a:ext cx="3352800" cy="5715000"/>
          </a:xfrm>
        </p:spPr>
        <p:txBody>
          <a:bodyPr>
            <a:noAutofit/>
          </a:bodyPr>
          <a:lstStyle/>
          <a:p>
            <a:r>
              <a:rPr lang="en-GB" dirty="0">
                <a:latin typeface="Courier New" pitchFamily="49" charset="0"/>
                <a:cs typeface="Courier New" pitchFamily="49" charset="0"/>
              </a:rPr>
              <a:t>Draw the app</a:t>
            </a:r>
          </a:p>
          <a:p>
            <a:r>
              <a:rPr lang="en-GB" dirty="0">
                <a:latin typeface="Courier New" pitchFamily="49" charset="0"/>
                <a:cs typeface="Courier New" pitchFamily="49" charset="0"/>
              </a:rPr>
              <a:t>Snapshot hooks</a:t>
            </a:r>
          </a:p>
          <a:p>
            <a:r>
              <a:rPr lang="en-GB" dirty="0">
                <a:latin typeface="Courier New" pitchFamily="49" charset="0"/>
                <a:cs typeface="Courier New" pitchFamily="49" charset="0"/>
              </a:rPr>
              <a:t>Action hooks</a:t>
            </a:r>
          </a:p>
          <a:p>
            <a:r>
              <a:rPr lang="en-GB" dirty="0">
                <a:latin typeface="Courier New" pitchFamily="49" charset="0"/>
                <a:cs typeface="Courier New" pitchFamily="49" charset="0"/>
              </a:rPr>
              <a:t>What if the API served a mobile app?</a:t>
            </a:r>
          </a:p>
          <a:p>
            <a:endParaRPr lang="en-GB" dirty="0">
              <a:latin typeface="Courier New" pitchFamily="49" charset="0"/>
              <a:cs typeface="Courier New" pitchFamily="49" charset="0"/>
            </a:endParaRPr>
          </a:p>
          <a:p>
            <a:endParaRPr lang="en-GB" dirty="0">
              <a:latin typeface="Courier New" pitchFamily="49" charset="0"/>
              <a:cs typeface="Courier New" pitchFamily="49" charset="0"/>
            </a:endParaRPr>
          </a:p>
          <a:p>
            <a:endParaRPr lang="en-GB" dirty="0">
              <a:latin typeface="Courier New" pitchFamily="49" charset="0"/>
              <a:cs typeface="Courier New" pitchFamily="49" charset="0"/>
            </a:endParaRPr>
          </a:p>
          <a:p>
            <a:endParaRPr lang="en-GB" dirty="0"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1801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307769"/>
            <a:ext cx="8229600" cy="990600"/>
          </a:xfrm>
        </p:spPr>
        <p:txBody>
          <a:bodyPr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4800" b="1" dirty="0">
                <a:latin typeface="Courier New" pitchFamily="49" charset="0"/>
                <a:cs typeface="Courier New" pitchFamily="49" charset="0"/>
              </a:rPr>
              <a:t>Build a Snapshot Hook!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33400" y="4328720"/>
            <a:ext cx="8229600" cy="2362200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5600" dirty="0">
                <a:latin typeface="Courier New" pitchFamily="49" charset="0"/>
                <a:cs typeface="Courier New" pitchFamily="49" charset="0"/>
              </a:rPr>
              <a:t>Start in </a:t>
            </a:r>
            <a:r>
              <a:rPr lang="en-GB" sz="5600" dirty="0" err="1">
                <a:latin typeface="Courier New" pitchFamily="49" charset="0"/>
                <a:cs typeface="Courier New" pitchFamily="49" charset="0"/>
              </a:rPr>
              <a:t>src</a:t>
            </a:r>
            <a:r>
              <a:rPr lang="en-GB" sz="5600" dirty="0">
                <a:latin typeface="Courier New" pitchFamily="49" charset="0"/>
                <a:cs typeface="Courier New" pitchFamily="49" charset="0"/>
              </a:rPr>
              <a:t>/</a:t>
            </a:r>
            <a:r>
              <a:rPr lang="en-GB" sz="5600" dirty="0" err="1">
                <a:latin typeface="Courier New" pitchFamily="49" charset="0"/>
                <a:cs typeface="Courier New" pitchFamily="49" charset="0"/>
              </a:rPr>
              <a:t>api</a:t>
            </a:r>
            <a:r>
              <a:rPr lang="en-GB" sz="5600" dirty="0">
                <a:latin typeface="Courier New" pitchFamily="49" charset="0"/>
                <a:cs typeface="Courier New" pitchFamily="49" charset="0"/>
              </a:rPr>
              <a:t>/</a:t>
            </a:r>
            <a:r>
              <a:rPr lang="en-GB" sz="5600" dirty="0" err="1">
                <a:latin typeface="Courier New" pitchFamily="49" charset="0"/>
                <a:cs typeface="Courier New" pitchFamily="49" charset="0"/>
              </a:rPr>
              <a:t>index.js</a:t>
            </a:r>
            <a:r>
              <a:rPr lang="en-GB" sz="5600" dirty="0">
                <a:latin typeface="Courier New" pitchFamily="49" charset="0"/>
                <a:cs typeface="Courier New" pitchFamily="49" charset="0"/>
              </a:rPr>
              <a:t> </a:t>
            </a:r>
          </a:p>
          <a:p>
            <a:r>
              <a:rPr lang="en-GB" sz="5600" dirty="0">
                <a:latin typeface="Courier New" pitchFamily="49" charset="0"/>
                <a:cs typeface="Courier New" pitchFamily="49" charset="0"/>
              </a:rPr>
              <a:t>New folder in </a:t>
            </a:r>
            <a:r>
              <a:rPr lang="en-GB" sz="5600" dirty="0" err="1">
                <a:latin typeface="Courier New" pitchFamily="49" charset="0"/>
                <a:cs typeface="Courier New" pitchFamily="49" charset="0"/>
              </a:rPr>
              <a:t>api</a:t>
            </a:r>
            <a:r>
              <a:rPr lang="en-GB" sz="5600" dirty="0">
                <a:latin typeface="Courier New" pitchFamily="49" charset="0"/>
                <a:cs typeface="Courier New" pitchFamily="49" charset="0"/>
              </a:rPr>
              <a:t>/</a:t>
            </a:r>
          </a:p>
          <a:p>
            <a:r>
              <a:rPr lang="en-GB" sz="5600" dirty="0">
                <a:latin typeface="Courier New" pitchFamily="49" charset="0"/>
                <a:cs typeface="Courier New" pitchFamily="49" charset="0"/>
              </a:rPr>
              <a:t>Basics</a:t>
            </a:r>
          </a:p>
          <a:p>
            <a:r>
              <a:rPr lang="en-GB" sz="5600" dirty="0">
                <a:latin typeface="Courier New" pitchFamily="49" charset="0"/>
                <a:cs typeface="Courier New" pitchFamily="49" charset="0"/>
              </a:rPr>
              <a:t>Mongo model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B406CF3-6E80-7640-ACCE-B41C0538CE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8436" y="1298369"/>
            <a:ext cx="5347127" cy="2596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172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52700" y="304800"/>
            <a:ext cx="4038600" cy="990600"/>
          </a:xfrm>
        </p:spPr>
        <p:txBody>
          <a:bodyPr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4800" b="1" dirty="0">
                <a:latin typeface="Courier New" pitchFamily="49" charset="0"/>
                <a:cs typeface="Courier New" pitchFamily="49" charset="0"/>
              </a:rPr>
              <a:t>What else?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876800" y="1295400"/>
            <a:ext cx="3810000" cy="52578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5600" dirty="0">
                <a:latin typeface="Courier New" pitchFamily="49" charset="0"/>
                <a:cs typeface="Courier New" pitchFamily="49" charset="0"/>
              </a:rPr>
              <a:t>Mongoose docs</a:t>
            </a:r>
          </a:p>
          <a:p>
            <a:r>
              <a:rPr lang="en-GB" sz="5600" dirty="0">
                <a:latin typeface="Courier New" pitchFamily="49" charset="0"/>
                <a:cs typeface="Courier New" pitchFamily="49" charset="0"/>
              </a:rPr>
              <a:t>What other methods can we use?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E3281C-344C-B848-AD4E-B33EE9DE641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49135" y="1447800"/>
            <a:ext cx="3810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676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sz="5400" b="1" dirty="0">
                <a:latin typeface="Courier New" pitchFamily="49" charset="0"/>
                <a:cs typeface="Courier New" pitchFamily="49" charset="0"/>
              </a:rPr>
              <a:t>Almost there!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6807461-C152-F948-920A-EDC87D7DA46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0100" y="1981200"/>
            <a:ext cx="7543800" cy="3209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7893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28446</TotalTime>
  <Words>117</Words>
  <Application>Microsoft Macintosh PowerPoint</Application>
  <PresentationFormat>On-screen Show (4:3)</PresentationFormat>
  <Paragraphs>37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Courier New</vt:lpstr>
      <vt:lpstr>Office Theme</vt:lpstr>
      <vt:lpstr>Testability Operability Hooks</vt:lpstr>
      <vt:lpstr>Query and Control Points </vt:lpstr>
      <vt:lpstr>First Class Features</vt:lpstr>
      <vt:lpstr>Focus on API Hooks</vt:lpstr>
      <vt:lpstr>PowerPoint Presentation</vt:lpstr>
      <vt:lpstr>PowerPoint Presentation</vt:lpstr>
      <vt:lpstr>PowerPoint Presentation</vt:lpstr>
      <vt:lpstr>Almost there!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Ash Winter</dc:title>
  <dc:creator>Ash Winter</dc:creator>
  <cp:lastModifiedBy>Ashley Winter</cp:lastModifiedBy>
  <cp:revision>528</cp:revision>
  <cp:lastPrinted>2019-05-03T11:08:26Z</cp:lastPrinted>
  <dcterms:created xsi:type="dcterms:W3CDTF">2006-08-16T00:00:00Z</dcterms:created>
  <dcterms:modified xsi:type="dcterms:W3CDTF">2019-05-19T14:54:36Z</dcterms:modified>
</cp:coreProperties>
</file>

<file path=docProps/thumbnail.jpeg>
</file>